
<file path=[Content_Types].xml><?xml version="1.0" encoding="utf-8"?>
<Types xmlns="http://schemas.openxmlformats.org/package/2006/content-types">
  <Default Extension="rels" ContentType="application/vnd.openxmlformats-package.relationships+xml"/>
  <Default Extension="png" ContentType="image/png"/>
  <Default Extension="xml" ContentType="application/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3.xml" ContentType="application/vnd.openxmlformats-officedocument.presentationml.notesSlide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</Types>
</file>

<file path=_rels/.rels><?xml version="1.0" encoding="UTF-8" standalone="yes"?><Relationships xmlns="http://schemas.openxmlformats.org/package/2006/relationships"><Relationship Target="ppt/presentation.xml" Type="http://schemas.openxmlformats.org/officeDocument/2006/relationships/officeDocument" Id="rId1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aveSubsetFonts="1" autoCompressPictures="0" mc:PreserveAttributes="mv:*" mc:Ignorable="mv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9144000"/>
  <p:notesSz cy="9144000" cx="6858000"/>
  <p:defaultTextStyle>
    <a:defPPr algn="l" rtl="0" marR="0">
      <a:lnSpc>
        <a:spcPct val="100000"/>
      </a:lnSpc>
      <a:spcBef>
        <a:spcPts val="0"/>
      </a:spcBef>
      <a:spcAft>
        <a:spcPts val="0"/>
      </a:spcAft>
    </a:defPPr>
    <a:lvl1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Target="slides/slide7.xml" Type="http://schemas.openxmlformats.org/officeDocument/2006/relationships/slide" Id="rId12"/><Relationship Target="presProps.xml" Type="http://schemas.openxmlformats.org/officeDocument/2006/relationships/presProps" Id="rId2"/><Relationship Target="theme/theme3.xml" Type="http://schemas.openxmlformats.org/officeDocument/2006/relationships/theme" Id="rId1"/><Relationship Target="slides/slide5.xml" Type="http://schemas.openxmlformats.org/officeDocument/2006/relationships/slide" Id="rId10"/><Relationship Target="slideMasters/slideMaster1.xml" Type="http://schemas.openxmlformats.org/officeDocument/2006/relationships/slideMaster" Id="rId4"/><Relationship Target="slides/slide6.xml" Type="http://schemas.openxmlformats.org/officeDocument/2006/relationships/slide" Id="rId11"/><Relationship Target="tableStyles.xml" Type="http://schemas.openxmlformats.org/officeDocument/2006/relationships/tableStyles" Id="rId3"/><Relationship Target="slides/slide4.xml" Type="http://schemas.openxmlformats.org/officeDocument/2006/relationships/slide" Id="rId9"/><Relationship Target="slides/slide1.xml" Type="http://schemas.openxmlformats.org/officeDocument/2006/relationships/slide" Id="rId6"/><Relationship Target="notesMasters/notesMaster1.xml" Type="http://schemas.openxmlformats.org/officeDocument/2006/relationships/notesMaster" Id="rId5"/><Relationship Target="slides/slide3.xml" Type="http://schemas.openxmlformats.org/officeDocument/2006/relationships/slide" Id="rId8"/><Relationship Target="slides/slide2.xml" Type="http://schemas.openxmlformats.org/officeDocument/2006/relationships/slide" Id="rId7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notesMasters/_rels/notesMaster1.xml.rels><?xml version="1.0" encoding="UTF-8" standalone="yes"?><Relationships xmlns="http://schemas.openxmlformats.org/package/2006/relationships"><Relationship Target="../theme/theme2.xml" Type="http://schemas.openxmlformats.org/officeDocument/2006/relationships/theme" Id="rId1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</p:notesMaster>
</file>

<file path=ppt/notesSlides/_rels/notesSlide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65" name="Shape 16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6" name="Shape 16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73" name="Shape 17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4" name="Shape 17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81" name="Shape 18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2" name="Shape 18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" name="Shape 183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89" name="Shape 18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90" name="Shape 19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" name="Shape 191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97" name="Shape 19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98" name="Shape 19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" name="Shape 199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05" name="Shape 20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6" name="Shape 20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213" name="Shape 21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14" name="Shape 21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0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1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2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3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4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5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6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7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8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9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2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3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4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5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6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7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8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9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0" name="Shape 1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" name="Shape 11"/>
          <p:cNvSpPr/>
          <p:nvPr/>
        </p:nvSpPr>
        <p:spPr>
          <a:xfrm>
            <a:off y="268287" x="3186952"/>
            <a:ext cy="3900299" cx="5669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2" name="Shape 12"/>
          <p:cNvSpPr/>
          <p:nvPr/>
        </p:nvSpPr>
        <p:spPr>
          <a:xfrm>
            <a:off y="268287" x="268939"/>
            <a:ext cy="3886853" cx="182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3" name="Shape 13"/>
          <p:cNvSpPr txBox="1"/>
          <p:nvPr>
            <p:ph type="ctrTitle"/>
          </p:nvPr>
        </p:nvSpPr>
        <p:spPr>
          <a:xfrm>
            <a:off y="4208928" x="3200400"/>
            <a:ext cy="1048684" cx="5458968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 marR="0" indent="0" mar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algn="l" rtl="0" marR="0" indent="0" marL="0">
              <a:spcBef>
                <a:spcPts val="0"/>
              </a:spcBef>
              <a:defRPr/>
            </a:lvl2pPr>
            <a:lvl3pPr algn="l" rtl="0" marR="0" indent="0" marL="0">
              <a:spcBef>
                <a:spcPts val="0"/>
              </a:spcBef>
              <a:defRPr/>
            </a:lvl3pPr>
            <a:lvl4pPr algn="l" rtl="0" marR="0" indent="0" marL="0">
              <a:spcBef>
                <a:spcPts val="0"/>
              </a:spcBef>
              <a:defRPr/>
            </a:lvl4pPr>
            <a:lvl5pPr algn="l" rtl="0" marR="0" indent="0" marL="0">
              <a:spcBef>
                <a:spcPts val="0"/>
              </a:spcBef>
              <a:defRPr/>
            </a:lvl5pPr>
            <a:lvl6pPr algn="l" rtl="0" marR="0" indent="0" marL="0">
              <a:spcBef>
                <a:spcPts val="0"/>
              </a:spcBef>
              <a:defRPr/>
            </a:lvl6pPr>
            <a:lvl7pPr algn="l" rtl="0" marR="0" indent="0" marL="0">
              <a:spcBef>
                <a:spcPts val="0"/>
              </a:spcBef>
              <a:defRPr/>
            </a:lvl7pPr>
            <a:lvl8pPr algn="l" rtl="0" marR="0" indent="0" marL="0">
              <a:spcBef>
                <a:spcPts val="0"/>
              </a:spcBef>
              <a:defRPr/>
            </a:lvl8pPr>
            <a:lvl9pPr algn="l" rtl="0" marR="0" indent="0" marL="0">
              <a:spcBef>
                <a:spcPts val="0"/>
              </a:spcBef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y="5257800" x="3200400"/>
            <a:ext cy="621792" cx="5458968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l" rtl="0" marR="0" indent="0" mar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algn="ctr" rtl="0" marR="0" indent="0" marL="457200">
              <a:spcBef>
                <a:spcPts val="600"/>
              </a:spcBef>
              <a:buClr>
                <a:srgbClr val="4C0000"/>
              </a:buClr>
              <a:buFont typeface="Questrial"/>
              <a:buNone/>
              <a:defRPr/>
            </a:lvl2pPr>
            <a:lvl3pPr algn="ctr" rtl="0" marR="0" indent="0" marL="914400">
              <a:spcBef>
                <a:spcPts val="600"/>
              </a:spcBef>
              <a:buClr>
                <a:schemeClr val="accent1"/>
              </a:buClr>
              <a:buFont typeface="Questrial"/>
              <a:buNone/>
              <a:defRPr/>
            </a:lvl3pPr>
            <a:lvl4pPr algn="ctr" rtl="0" marR="0" indent="0" marL="1371600">
              <a:spcBef>
                <a:spcPts val="600"/>
              </a:spcBef>
              <a:buClr>
                <a:srgbClr val="4C0000"/>
              </a:buClr>
              <a:buFont typeface="Questrial"/>
              <a:buNone/>
              <a:defRPr/>
            </a:lvl4pPr>
            <a:lvl5pPr algn="ctr" rtl="0" marR="0" indent="0" marL="1828800">
              <a:spcBef>
                <a:spcPts val="600"/>
              </a:spcBef>
              <a:buClr>
                <a:schemeClr val="accent1"/>
              </a:buClr>
              <a:buFont typeface="Questrial"/>
              <a:buNone/>
              <a:defRPr/>
            </a:lvl5pPr>
            <a:lvl6pPr algn="ctr" rtl="0" marR="0" indent="0" marL="2286000">
              <a:spcBef>
                <a:spcPts val="360"/>
              </a:spcBef>
              <a:buClr>
                <a:srgbClr val="4C0000"/>
              </a:buClr>
              <a:buFont typeface="Questrial"/>
              <a:buNone/>
              <a:defRPr/>
            </a:lvl6pPr>
            <a:lvl7pPr algn="ctr" rtl="0" marR="0" indent="0" marL="2743200">
              <a:spcBef>
                <a:spcPts val="360"/>
              </a:spcBef>
              <a:buClr>
                <a:schemeClr val="accent1"/>
              </a:buClr>
              <a:buFont typeface="Questrial"/>
              <a:buNone/>
              <a:defRPr/>
            </a:lvl7pPr>
            <a:lvl8pPr algn="ctr" rtl="0" marR="0" indent="0" marL="3200400">
              <a:spcBef>
                <a:spcPts val="360"/>
              </a:spcBef>
              <a:buClr>
                <a:srgbClr val="4C0000"/>
              </a:buClr>
              <a:buFont typeface="Questrial"/>
              <a:buNone/>
              <a:defRPr/>
            </a:lvl8pPr>
            <a:lvl9pPr algn="ctr" rtl="0" marR="0" indent="0" marL="3657600">
              <a:spcBef>
                <a:spcPts val="360"/>
              </a:spcBef>
              <a:buClr>
                <a:schemeClr val="accent1"/>
              </a:buClr>
              <a:buFont typeface="Questrial"/>
              <a:buNone/>
              <a:defRPr/>
            </a:lvl9pPr>
          </a:lstStyle>
          <a:p/>
        </p:txBody>
      </p:sp>
      <p:sp>
        <p:nvSpPr>
          <p:cNvPr id="15" name="Shape 15"/>
          <p:cNvSpPr txBox="1"/>
          <p:nvPr>
            <p:ph idx="10" type="dt"/>
          </p:nvPr>
        </p:nvSpPr>
        <p:spPr>
          <a:xfrm>
            <a:off y="390525" x="3276600"/>
            <a:ext cy="365125" cx="550468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1" type="ftr"/>
          </p:nvPr>
        </p:nvSpPr>
        <p:spPr>
          <a:xfrm>
            <a:off y="6356350" x="3218688"/>
            <a:ext cy="365125" cx="4736591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y="6356350" x="8256493"/>
            <a:ext cy="365125" cx="6857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 Content">
    <p:spTree>
      <p:nvGrpSpPr>
        <p:cNvPr id="81" name="Shape 8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2" name="Shape 82"/>
          <p:cNvSpPr/>
          <p:nvPr/>
        </p:nvSpPr>
        <p:spPr>
          <a:xfrm>
            <a:off y="268287" x="8148917"/>
            <a:ext cy="1645920" cx="71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3" name="Shape 83"/>
          <p:cNvSpPr txBox="1"/>
          <p:nvPr>
            <p:ph type="title"/>
          </p:nvPr>
        </p:nvSpPr>
        <p:spPr>
          <a:xfrm>
            <a:off y="914400" x="457199"/>
            <a:ext cy="1143000" cx="7391401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y="2214561" x="4282439"/>
            <a:ext cy="1920239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85" name="Shape 85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86" name="Shape 86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88" name="Shape 88"/>
          <p:cNvSpPr txBox="1"/>
          <p:nvPr>
            <p:ph idx="2" type="body"/>
          </p:nvPr>
        </p:nvSpPr>
        <p:spPr>
          <a:xfrm>
            <a:off y="4224973" x="4282439"/>
            <a:ext cy="1920239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3" type="body"/>
          </p:nvPr>
        </p:nvSpPr>
        <p:spPr>
          <a:xfrm>
            <a:off y="2214563" x="457200"/>
            <a:ext cy="3911599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4 Content">
    <p:spTree>
      <p:nvGrpSpPr>
        <p:cNvPr id="90" name="Shape 9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1" name="Shape 91"/>
          <p:cNvSpPr/>
          <p:nvPr/>
        </p:nvSpPr>
        <p:spPr>
          <a:xfrm>
            <a:off y="268287" x="8148917"/>
            <a:ext cy="1645920" cx="71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2" name="Shape 92"/>
          <p:cNvSpPr txBox="1"/>
          <p:nvPr>
            <p:ph type="title"/>
          </p:nvPr>
        </p:nvSpPr>
        <p:spPr>
          <a:xfrm>
            <a:off y="914400" x="457199"/>
            <a:ext cy="1143000" cx="7391401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y="2214561" x="4282439"/>
            <a:ext cy="1920239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94" name="Shape 94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95" name="Shape 95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96" name="Shape 96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y="4224973" x="4282439"/>
            <a:ext cy="1920239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3" type="body"/>
          </p:nvPr>
        </p:nvSpPr>
        <p:spPr>
          <a:xfrm>
            <a:off y="2214561" x="457200"/>
            <a:ext cy="1920239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99" name="Shape 99"/>
          <p:cNvSpPr txBox="1"/>
          <p:nvPr>
            <p:ph idx="4" type="body"/>
          </p:nvPr>
        </p:nvSpPr>
        <p:spPr>
          <a:xfrm>
            <a:off y="4224973" x="457200"/>
            <a:ext cy="1920239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100" name="Shape 10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1" name="Shape 101"/>
          <p:cNvSpPr/>
          <p:nvPr/>
        </p:nvSpPr>
        <p:spPr>
          <a:xfrm>
            <a:off y="268287" x="8148917"/>
            <a:ext cy="1645920" cx="71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02" name="Shape 102"/>
          <p:cNvSpPr txBox="1"/>
          <p:nvPr>
            <p:ph type="title"/>
          </p:nvPr>
        </p:nvSpPr>
        <p:spPr>
          <a:xfrm>
            <a:off y="914400" x="457199"/>
            <a:ext cy="1143000" cx="650837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03" name="Shape 103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106" name="Shape 10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7" name="Shape 107"/>
          <p:cNvSpPr/>
          <p:nvPr/>
        </p:nvSpPr>
        <p:spPr>
          <a:xfrm>
            <a:off y="268287" x="8148917"/>
            <a:ext cy="566928" cx="71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08" name="Shape 108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09" name="Shape 109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111" name="Shape 11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2" name="Shape 112"/>
          <p:cNvSpPr/>
          <p:nvPr/>
        </p:nvSpPr>
        <p:spPr>
          <a:xfrm>
            <a:off y="268287" x="8148917"/>
            <a:ext cy="566928" cx="71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3" name="Shape 113"/>
          <p:cNvSpPr txBox="1"/>
          <p:nvPr>
            <p:ph type="title"/>
          </p:nvPr>
        </p:nvSpPr>
        <p:spPr>
          <a:xfrm>
            <a:off y="995082" x="457199"/>
            <a:ext cy="1035423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y="990600" x="4762051"/>
            <a:ext cy="5135563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5" name="Shape 115"/>
          <p:cNvSpPr txBox="1"/>
          <p:nvPr>
            <p:ph idx="2" type="body"/>
          </p:nvPr>
        </p:nvSpPr>
        <p:spPr>
          <a:xfrm>
            <a:off y="2057400" x="457199"/>
            <a:ext cy="3657601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 indent="0" marL="0">
              <a:spcBef>
                <a:spcPts val="600"/>
              </a:spcBef>
              <a:buFont typeface="Questrial"/>
              <a:buNone/>
              <a:defRPr/>
            </a:lvl1pPr>
            <a:lvl2pPr rtl="0" indent="0" marL="457200">
              <a:spcBef>
                <a:spcPts val="0"/>
              </a:spcBef>
              <a:buFont typeface="Questrial"/>
              <a:buNone/>
              <a:defRPr/>
            </a:lvl2pPr>
            <a:lvl3pPr rtl="0" indent="0" marL="914400">
              <a:spcBef>
                <a:spcPts val="0"/>
              </a:spcBef>
              <a:buFont typeface="Questrial"/>
              <a:buNone/>
              <a:defRPr/>
            </a:lvl3pPr>
            <a:lvl4pPr rtl="0" indent="0" marL="1371600">
              <a:spcBef>
                <a:spcPts val="0"/>
              </a:spcBef>
              <a:buFont typeface="Questrial"/>
              <a:buNone/>
              <a:defRPr/>
            </a:lvl4pPr>
            <a:lvl5pPr rtl="0" indent="0" marL="1828800">
              <a:spcBef>
                <a:spcPts val="0"/>
              </a:spcBef>
              <a:buFont typeface="Questrial"/>
              <a:buNone/>
              <a:defRPr/>
            </a:lvl5pPr>
            <a:lvl6pPr rtl="0" indent="0" marL="2286000">
              <a:spcBef>
                <a:spcPts val="0"/>
              </a:spcBef>
              <a:buFont typeface="Questrial"/>
              <a:buNone/>
              <a:defRPr/>
            </a:lvl6pPr>
            <a:lvl7pPr rtl="0" indent="0" marL="2743200">
              <a:spcBef>
                <a:spcPts val="0"/>
              </a:spcBef>
              <a:buFont typeface="Questrial"/>
              <a:buNone/>
              <a:defRPr/>
            </a:lvl7pPr>
            <a:lvl8pPr rtl="0" indent="0" marL="3200400">
              <a:spcBef>
                <a:spcPts val="0"/>
              </a:spcBef>
              <a:buFont typeface="Questrial"/>
              <a:buNone/>
              <a:defRPr/>
            </a:lvl8pPr>
            <a:lvl9pPr rtl="0" indent="0" marL="3657600">
              <a:spcBef>
                <a:spcPts val="0"/>
              </a:spcBef>
              <a:buFont typeface="Questrial"/>
              <a:buNone/>
              <a:defRPr/>
            </a:lvl9pPr>
          </a:lstStyle>
          <a:p/>
        </p:txBody>
      </p:sp>
      <p:sp>
        <p:nvSpPr>
          <p:cNvPr id="116" name="Shape 116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17" name="Shape 117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icture with Caption">
    <p:spTree>
      <p:nvGrpSpPr>
        <p:cNvPr id="119" name="Shape 11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0" name="Shape 120"/>
          <p:cNvSpPr/>
          <p:nvPr/>
        </p:nvSpPr>
        <p:spPr>
          <a:xfrm>
            <a:off y="268287" x="4746810"/>
            <a:ext cy="566928" cx="411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21" name="Shape 121"/>
          <p:cNvSpPr txBox="1"/>
          <p:nvPr>
            <p:ph type="title"/>
          </p:nvPr>
        </p:nvSpPr>
        <p:spPr>
          <a:xfrm>
            <a:off y="995082" x="457199"/>
            <a:ext cy="1035423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y="2057400" x="457199"/>
            <a:ext cy="3657601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 indent="0" marL="0">
              <a:spcBef>
                <a:spcPts val="600"/>
              </a:spcBef>
              <a:buFont typeface="Questrial"/>
              <a:buNone/>
              <a:defRPr/>
            </a:lvl1pPr>
            <a:lvl2pPr rtl="0" indent="0" marL="457200">
              <a:spcBef>
                <a:spcPts val="0"/>
              </a:spcBef>
              <a:buFont typeface="Questrial"/>
              <a:buNone/>
              <a:defRPr/>
            </a:lvl2pPr>
            <a:lvl3pPr rtl="0" indent="0" marL="914400">
              <a:spcBef>
                <a:spcPts val="0"/>
              </a:spcBef>
              <a:buFont typeface="Questrial"/>
              <a:buNone/>
              <a:defRPr/>
            </a:lvl3pPr>
            <a:lvl4pPr rtl="0" indent="0" marL="1371600">
              <a:spcBef>
                <a:spcPts val="0"/>
              </a:spcBef>
              <a:buFont typeface="Questrial"/>
              <a:buNone/>
              <a:defRPr/>
            </a:lvl4pPr>
            <a:lvl5pPr rtl="0" indent="0" marL="1828800">
              <a:spcBef>
                <a:spcPts val="0"/>
              </a:spcBef>
              <a:buFont typeface="Questrial"/>
              <a:buNone/>
              <a:defRPr/>
            </a:lvl5pPr>
            <a:lvl6pPr rtl="0" indent="0" marL="2286000">
              <a:spcBef>
                <a:spcPts val="0"/>
              </a:spcBef>
              <a:buFont typeface="Questrial"/>
              <a:buNone/>
              <a:defRPr/>
            </a:lvl6pPr>
            <a:lvl7pPr rtl="0" indent="0" marL="2743200">
              <a:spcBef>
                <a:spcPts val="0"/>
              </a:spcBef>
              <a:buFont typeface="Questrial"/>
              <a:buNone/>
              <a:defRPr/>
            </a:lvl7pPr>
            <a:lvl8pPr rtl="0" indent="0" marL="3200400">
              <a:spcBef>
                <a:spcPts val="0"/>
              </a:spcBef>
              <a:buFont typeface="Questrial"/>
              <a:buNone/>
              <a:defRPr/>
            </a:lvl8pPr>
            <a:lvl9pPr rtl="0" indent="0" marL="3657600">
              <a:spcBef>
                <a:spcPts val="0"/>
              </a:spcBef>
              <a:buFont typeface="Questrial"/>
              <a:buNone/>
              <a:defRPr/>
            </a:lvl9pPr>
          </a:lstStyle>
          <a:p/>
        </p:txBody>
      </p:sp>
      <p:sp>
        <p:nvSpPr>
          <p:cNvPr id="123" name="Shape 123"/>
          <p:cNvSpPr txBox="1"/>
          <p:nvPr>
            <p:ph idx="10" type="dt"/>
          </p:nvPr>
        </p:nvSpPr>
        <p:spPr>
          <a:xfrm>
            <a:off y="6124014" x="161365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24" name="Shape 124"/>
          <p:cNvSpPr txBox="1"/>
          <p:nvPr>
            <p:ph idx="11" type="ftr"/>
          </p:nvPr>
        </p:nvSpPr>
        <p:spPr>
          <a:xfrm>
            <a:off y="6356350" x="174811"/>
            <a:ext cy="365125" cx="386378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26" name="Shape 126"/>
          <p:cNvSpPr/>
          <p:nvPr>
            <p:ph idx="2" type="pic"/>
          </p:nvPr>
        </p:nvSpPr>
        <p:spPr>
          <a:xfrm>
            <a:off y="990600" x="4760257"/>
            <a:ext cy="5611812" cx="4096512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above Caption">
    <p:spTree>
      <p:nvGrpSpPr>
        <p:cNvPr id="127" name="Shape 12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8" name="Shape 128"/>
          <p:cNvSpPr/>
          <p:nvPr/>
        </p:nvSpPr>
        <p:spPr>
          <a:xfrm>
            <a:off y="268287" x="7216775"/>
            <a:ext cy="3639312" cx="16394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29" name="Shape 129"/>
          <p:cNvSpPr txBox="1"/>
          <p:nvPr>
            <p:ph type="title"/>
          </p:nvPr>
        </p:nvSpPr>
        <p:spPr>
          <a:xfrm>
            <a:off y="4267200" x="458787"/>
            <a:ext cy="566737" cx="64769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30" name="Shape 130"/>
          <p:cNvSpPr/>
          <p:nvPr>
            <p:ph idx="2" type="pic"/>
          </p:nvPr>
        </p:nvSpPr>
        <p:spPr>
          <a:xfrm>
            <a:off y="268287" x="269873"/>
            <a:ext cy="3639312" cx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y="4840941" x="458787"/>
            <a:ext cy="1304270" cx="6475411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 indent="0" marL="0">
              <a:spcBef>
                <a:spcPts val="0"/>
              </a:spcBef>
              <a:buFont typeface="Questrial"/>
              <a:buNone/>
              <a:defRPr/>
            </a:lvl1pPr>
            <a:lvl2pPr rtl="0" indent="0" marL="457200">
              <a:spcBef>
                <a:spcPts val="0"/>
              </a:spcBef>
              <a:buFont typeface="Questrial"/>
              <a:buNone/>
              <a:defRPr/>
            </a:lvl2pPr>
            <a:lvl3pPr rtl="0" indent="0" marL="914400">
              <a:spcBef>
                <a:spcPts val="0"/>
              </a:spcBef>
              <a:buFont typeface="Questrial"/>
              <a:buNone/>
              <a:defRPr/>
            </a:lvl3pPr>
            <a:lvl4pPr rtl="0" indent="0" marL="1371600">
              <a:spcBef>
                <a:spcPts val="0"/>
              </a:spcBef>
              <a:buFont typeface="Questrial"/>
              <a:buNone/>
              <a:defRPr/>
            </a:lvl4pPr>
            <a:lvl5pPr rtl="0" indent="0" marL="1828800">
              <a:spcBef>
                <a:spcPts val="0"/>
              </a:spcBef>
              <a:buFont typeface="Questrial"/>
              <a:buNone/>
              <a:defRPr/>
            </a:lvl5pPr>
            <a:lvl6pPr rtl="0" indent="0" marL="2286000">
              <a:spcBef>
                <a:spcPts val="0"/>
              </a:spcBef>
              <a:buFont typeface="Questrial"/>
              <a:buNone/>
              <a:defRPr/>
            </a:lvl6pPr>
            <a:lvl7pPr rtl="0" indent="0" marL="2743200">
              <a:spcBef>
                <a:spcPts val="0"/>
              </a:spcBef>
              <a:buFont typeface="Questrial"/>
              <a:buNone/>
              <a:defRPr/>
            </a:lvl7pPr>
            <a:lvl8pPr rtl="0" indent="0" marL="3200400">
              <a:spcBef>
                <a:spcPts val="0"/>
              </a:spcBef>
              <a:buFont typeface="Questrial"/>
              <a:buNone/>
              <a:defRPr/>
            </a:lvl8pPr>
            <a:lvl9pPr rtl="0" indent="0" marL="3657600">
              <a:spcBef>
                <a:spcPts val="0"/>
              </a:spcBef>
              <a:buFont typeface="Questrial"/>
              <a:buNone/>
              <a:defRPr/>
            </a:lvl9pPr>
          </a:lstStyle>
          <a:p/>
        </p:txBody>
      </p:sp>
      <p:sp>
        <p:nvSpPr>
          <p:cNvPr id="132" name="Shape 132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33" name="Shape 133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4 Pictures with Caption">
    <p:spTree>
      <p:nvGrpSpPr>
        <p:cNvPr id="135" name="Shape 1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6" name="Shape 136"/>
          <p:cNvSpPr/>
          <p:nvPr/>
        </p:nvSpPr>
        <p:spPr>
          <a:xfrm>
            <a:off y="268287" x="8135471"/>
            <a:ext cy="3639312" cx="7207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37" name="Shape 137"/>
          <p:cNvSpPr txBox="1"/>
          <p:nvPr>
            <p:ph type="title"/>
          </p:nvPr>
        </p:nvSpPr>
        <p:spPr>
          <a:xfrm>
            <a:off y="4267200" x="458787"/>
            <a:ext cy="566737" cx="64769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38" name="Shape 138"/>
          <p:cNvSpPr/>
          <p:nvPr>
            <p:ph idx="2" type="pic"/>
          </p:nvPr>
        </p:nvSpPr>
        <p:spPr>
          <a:xfrm>
            <a:off y="268287" x="269873"/>
            <a:ext cy="3639312" cx="3006725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y="4840941" x="458787"/>
            <a:ext cy="1304270" cx="6475411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 indent="0" marL="0">
              <a:spcBef>
                <a:spcPts val="0"/>
              </a:spcBef>
              <a:buFont typeface="Questrial"/>
              <a:buNone/>
              <a:defRPr/>
            </a:lvl1pPr>
            <a:lvl2pPr rtl="0" indent="0" marL="457200">
              <a:spcBef>
                <a:spcPts val="0"/>
              </a:spcBef>
              <a:buFont typeface="Questrial"/>
              <a:buNone/>
              <a:defRPr/>
            </a:lvl2pPr>
            <a:lvl3pPr rtl="0" indent="0" marL="914400">
              <a:spcBef>
                <a:spcPts val="0"/>
              </a:spcBef>
              <a:buFont typeface="Questrial"/>
              <a:buNone/>
              <a:defRPr/>
            </a:lvl3pPr>
            <a:lvl4pPr rtl="0" indent="0" marL="1371600">
              <a:spcBef>
                <a:spcPts val="0"/>
              </a:spcBef>
              <a:buFont typeface="Questrial"/>
              <a:buNone/>
              <a:defRPr/>
            </a:lvl4pPr>
            <a:lvl5pPr rtl="0" indent="0" marL="1828800">
              <a:spcBef>
                <a:spcPts val="0"/>
              </a:spcBef>
              <a:buFont typeface="Questrial"/>
              <a:buNone/>
              <a:defRPr/>
            </a:lvl5pPr>
            <a:lvl6pPr rtl="0" indent="0" marL="2286000">
              <a:spcBef>
                <a:spcPts val="0"/>
              </a:spcBef>
              <a:buFont typeface="Questrial"/>
              <a:buNone/>
              <a:defRPr/>
            </a:lvl6pPr>
            <a:lvl7pPr rtl="0" indent="0" marL="2743200">
              <a:spcBef>
                <a:spcPts val="0"/>
              </a:spcBef>
              <a:buFont typeface="Questrial"/>
              <a:buNone/>
              <a:defRPr/>
            </a:lvl7pPr>
            <a:lvl8pPr rtl="0" indent="0" marL="3200400">
              <a:spcBef>
                <a:spcPts val="0"/>
              </a:spcBef>
              <a:buFont typeface="Questrial"/>
              <a:buNone/>
              <a:defRPr/>
            </a:lvl8pPr>
            <a:lvl9pPr rtl="0" indent="0" marL="3657600">
              <a:spcBef>
                <a:spcPts val="0"/>
              </a:spcBef>
              <a:buFont typeface="Questrial"/>
              <a:buNone/>
              <a:defRPr/>
            </a:lvl9pPr>
          </a:lstStyle>
          <a:p/>
        </p:txBody>
      </p:sp>
      <p:sp>
        <p:nvSpPr>
          <p:cNvPr id="140" name="Shape 140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41" name="Shape 141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42" name="Shape 142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43" name="Shape 143"/>
          <p:cNvSpPr/>
          <p:nvPr>
            <p:ph idx="3" type="pic"/>
          </p:nvPr>
        </p:nvSpPr>
        <p:spPr>
          <a:xfrm>
            <a:off y="268287" x="3352800"/>
            <a:ext cy="1775664" cx="4701987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Shape 144"/>
          <p:cNvSpPr/>
          <p:nvPr>
            <p:ph idx="4" type="pic"/>
          </p:nvPr>
        </p:nvSpPr>
        <p:spPr>
          <a:xfrm>
            <a:off y="2131934" x="3352800"/>
            <a:ext cy="1775664" cx="2304288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Shape 145"/>
          <p:cNvSpPr/>
          <p:nvPr>
            <p:ph idx="5" type="pic"/>
          </p:nvPr>
        </p:nvSpPr>
        <p:spPr>
          <a:xfrm>
            <a:off y="2131934" x="5750500"/>
            <a:ext cy="1775664" cx="230428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146" name="Shape 14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7" name="Shape 147"/>
          <p:cNvSpPr/>
          <p:nvPr/>
        </p:nvSpPr>
        <p:spPr>
          <a:xfrm>
            <a:off y="268287" x="7212106"/>
            <a:ext cy="1645920" cx="1645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48" name="Shape 148"/>
          <p:cNvSpPr txBox="1"/>
          <p:nvPr>
            <p:ph type="title"/>
          </p:nvPr>
        </p:nvSpPr>
        <p:spPr>
          <a:xfrm>
            <a:off y="914400" x="457199"/>
            <a:ext cy="1143000" cx="650837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 rot="5400000">
            <a:off y="913792" x="1753205"/>
            <a:ext cy="6508377" cx="3916363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50" name="Shape 150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51" name="Shape 151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52" name="Shape 152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153" name="Shape 15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4" name="Shape 154"/>
          <p:cNvSpPr/>
          <p:nvPr/>
        </p:nvSpPr>
        <p:spPr>
          <a:xfrm>
            <a:off y="268287" x="8148917"/>
            <a:ext cy="566928" cx="71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55" name="Shape 155"/>
          <p:cNvSpPr txBox="1"/>
          <p:nvPr>
            <p:ph type="title"/>
          </p:nvPr>
        </p:nvSpPr>
        <p:spPr>
          <a:xfrm rot="5400000">
            <a:off y="2919646" x="5659576"/>
            <a:ext cy="1322294" cx="509073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 rot="5400000">
            <a:off y="580418" x="912205"/>
            <a:ext cy="6019799" cx="510978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57" name="Shape 157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58" name="Shape 158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159" name="Shape 159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18" name="Shape 1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9" name="Shape 19"/>
          <p:cNvSpPr/>
          <p:nvPr/>
        </p:nvSpPr>
        <p:spPr>
          <a:xfrm>
            <a:off y="268287" x="7212106"/>
            <a:ext cy="1645920" cx="1645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y="914400" x="457199"/>
            <a:ext cy="1143000" cx="650837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y="2209800" x="457199"/>
            <a:ext cy="3916363" cx="650837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0" type="dt"/>
          </p:nvPr>
        </p:nvSpPr>
        <p:spPr>
          <a:xfrm>
            <a:off y="6356350" x="7212106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 with Picture">
    <p:spTree>
      <p:nvGrpSpPr>
        <p:cNvPr id="25" name="Shape 2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6" name="Shape 26"/>
          <p:cNvSpPr/>
          <p:nvPr/>
        </p:nvSpPr>
        <p:spPr>
          <a:xfrm>
            <a:off y="268287" x="3186952"/>
            <a:ext cy="2560319" cx="56692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7" name="Shape 27"/>
          <p:cNvSpPr txBox="1"/>
          <p:nvPr>
            <p:ph type="ctrTitle"/>
          </p:nvPr>
        </p:nvSpPr>
        <p:spPr>
          <a:xfrm>
            <a:off y="4171950" x="3200399"/>
            <a:ext cy="1085850" cx="545791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 marR="0" indent="0" mar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algn="l" rtl="0" marR="0" indent="0" marL="0">
              <a:spcBef>
                <a:spcPts val="0"/>
              </a:spcBef>
              <a:defRPr/>
            </a:lvl2pPr>
            <a:lvl3pPr algn="l" rtl="0" marR="0" indent="0" marL="0">
              <a:spcBef>
                <a:spcPts val="0"/>
              </a:spcBef>
              <a:defRPr/>
            </a:lvl3pPr>
            <a:lvl4pPr algn="l" rtl="0" marR="0" indent="0" marL="0">
              <a:spcBef>
                <a:spcPts val="0"/>
              </a:spcBef>
              <a:defRPr/>
            </a:lvl4pPr>
            <a:lvl5pPr algn="l" rtl="0" marR="0" indent="0" marL="0">
              <a:spcBef>
                <a:spcPts val="0"/>
              </a:spcBef>
              <a:defRPr/>
            </a:lvl5pPr>
            <a:lvl6pPr algn="l" rtl="0" marR="0" indent="0" marL="0">
              <a:spcBef>
                <a:spcPts val="0"/>
              </a:spcBef>
              <a:defRPr/>
            </a:lvl6pPr>
            <a:lvl7pPr algn="l" rtl="0" marR="0" indent="0" marL="0">
              <a:spcBef>
                <a:spcPts val="0"/>
              </a:spcBef>
              <a:defRPr/>
            </a:lvl7pPr>
            <a:lvl8pPr algn="l" rtl="0" marR="0" indent="0" marL="0">
              <a:spcBef>
                <a:spcPts val="0"/>
              </a:spcBef>
              <a:defRPr/>
            </a:lvl8pPr>
            <a:lvl9pPr algn="l" rtl="0" marR="0" indent="0" marL="0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subTitle"/>
          </p:nvPr>
        </p:nvSpPr>
        <p:spPr>
          <a:xfrm>
            <a:off y="5257798" x="3200400"/>
            <a:ext cy="618565" cx="5457918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l" rtl="0" marR="0" indent="0" mar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algn="ctr" rtl="0" marR="0" indent="0" marL="457200">
              <a:spcBef>
                <a:spcPts val="0"/>
              </a:spcBef>
              <a:buClr>
                <a:srgbClr val="4C0000"/>
              </a:buClr>
              <a:buFont typeface="Questrial"/>
              <a:buNone/>
              <a:defRPr/>
            </a:lvl2pPr>
            <a:lvl3pPr algn="ctr" rtl="0" marR="0" indent="0" marL="914400">
              <a:spcBef>
                <a:spcPts val="600"/>
              </a:spcBef>
              <a:buClr>
                <a:schemeClr val="accent1"/>
              </a:buClr>
              <a:buFont typeface="Questrial"/>
              <a:buNone/>
              <a:defRPr/>
            </a:lvl3pPr>
            <a:lvl4pPr algn="ctr" rtl="0" marR="0" indent="0" marL="1371600">
              <a:spcBef>
                <a:spcPts val="600"/>
              </a:spcBef>
              <a:buClr>
                <a:srgbClr val="4C0000"/>
              </a:buClr>
              <a:buFont typeface="Questrial"/>
              <a:buNone/>
              <a:defRPr/>
            </a:lvl4pPr>
            <a:lvl5pPr algn="ctr" rtl="0" marR="0" indent="0" marL="1828800">
              <a:spcBef>
                <a:spcPts val="600"/>
              </a:spcBef>
              <a:buClr>
                <a:schemeClr val="accent1"/>
              </a:buClr>
              <a:buFont typeface="Questrial"/>
              <a:buNone/>
              <a:defRPr/>
            </a:lvl5pPr>
            <a:lvl6pPr algn="ctr" rtl="0" marR="0" indent="0" marL="2286000">
              <a:spcBef>
                <a:spcPts val="360"/>
              </a:spcBef>
              <a:buClr>
                <a:srgbClr val="4C0000"/>
              </a:buClr>
              <a:buFont typeface="Questrial"/>
              <a:buNone/>
              <a:defRPr/>
            </a:lvl6pPr>
            <a:lvl7pPr algn="ctr" rtl="0" marR="0" indent="0" marL="2743200">
              <a:spcBef>
                <a:spcPts val="360"/>
              </a:spcBef>
              <a:buClr>
                <a:schemeClr val="accent1"/>
              </a:buClr>
              <a:buFont typeface="Questrial"/>
              <a:buNone/>
              <a:defRPr/>
            </a:lvl7pPr>
            <a:lvl8pPr algn="ctr" rtl="0" marR="0" indent="0" marL="3200400">
              <a:spcBef>
                <a:spcPts val="360"/>
              </a:spcBef>
              <a:buClr>
                <a:srgbClr val="4C0000"/>
              </a:buClr>
              <a:buFont typeface="Questrial"/>
              <a:buNone/>
              <a:defRPr/>
            </a:lvl8pPr>
            <a:lvl9pPr algn="ctr" rtl="0" marR="0" indent="0" marL="3657600">
              <a:spcBef>
                <a:spcPts val="360"/>
              </a:spcBef>
              <a:buClr>
                <a:schemeClr val="accent1"/>
              </a:buClr>
              <a:buFont typeface="Questrial"/>
              <a:buNone/>
              <a:defRPr/>
            </a:lvl9pPr>
          </a:lstStyle>
          <a:p/>
        </p:txBody>
      </p:sp>
      <p:sp>
        <p:nvSpPr>
          <p:cNvPr id="29" name="Shape 29"/>
          <p:cNvSpPr txBox="1"/>
          <p:nvPr>
            <p:ph idx="10" type="dt"/>
          </p:nvPr>
        </p:nvSpPr>
        <p:spPr>
          <a:xfrm>
            <a:off y="389964" x="3276600"/>
            <a:ext cy="365125" cx="549984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1" type="ftr"/>
          </p:nvPr>
        </p:nvSpPr>
        <p:spPr>
          <a:xfrm>
            <a:off y="6356350" x="3213847"/>
            <a:ext cy="365125" cx="4734112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y="6356350" x="8265459"/>
            <a:ext cy="365125" cx="6857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/>
          <p:nvPr>
            <p:ph idx="2" type="pic"/>
          </p:nvPr>
        </p:nvSpPr>
        <p:spPr>
          <a:xfrm>
            <a:off y="2877671" x="3200400"/>
            <a:ext cy="1280159" cx="5646867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Shape 33"/>
          <p:cNvSpPr/>
          <p:nvPr/>
        </p:nvSpPr>
        <p:spPr>
          <a:xfrm>
            <a:off y="268287" x="268939"/>
            <a:ext cy="3886853" cx="182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, Content, and Picture">
    <p:spTree>
      <p:nvGrpSpPr>
        <p:cNvPr id="34" name="Shape 3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5" name="Shape 35"/>
          <p:cNvSpPr/>
          <p:nvPr/>
        </p:nvSpPr>
        <p:spPr>
          <a:xfrm>
            <a:off y="268287" x="269875"/>
            <a:ext cy="1645920" cx="1645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6" name="Shape 36"/>
          <p:cNvSpPr txBox="1"/>
          <p:nvPr>
            <p:ph type="title"/>
          </p:nvPr>
        </p:nvSpPr>
        <p:spPr>
          <a:xfrm>
            <a:off y="914400" x="2178423"/>
            <a:ext cy="1143000" cx="650837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y="2209800" x="2178423"/>
            <a:ext cy="3916363" cx="650837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0" type="dt"/>
          </p:nvPr>
        </p:nvSpPr>
        <p:spPr>
          <a:xfrm>
            <a:off y="6356350" x="7212106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1" type="ftr"/>
          </p:nvPr>
        </p:nvSpPr>
        <p:spPr>
          <a:xfrm>
            <a:off y="6356350" x="2178423"/>
            <a:ext cy="365125" cx="4926852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y="361015" x="3316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41" name="Shape 41"/>
          <p:cNvSpPr/>
          <p:nvPr>
            <p:ph idx="2" type="pic"/>
          </p:nvPr>
        </p:nvSpPr>
        <p:spPr>
          <a:xfrm>
            <a:off y="1976717" x="269875"/>
            <a:ext cy="4625788" cx="164592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42" name="Shape 4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" name="Shape 43"/>
          <p:cNvSpPr/>
          <p:nvPr/>
        </p:nvSpPr>
        <p:spPr>
          <a:xfrm>
            <a:off y="268287" x="7758952"/>
            <a:ext cy="6349999" cx="109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4" name="Shape 44"/>
          <p:cNvSpPr txBox="1"/>
          <p:nvPr>
            <p:ph type="title"/>
          </p:nvPr>
        </p:nvSpPr>
        <p:spPr>
          <a:xfrm>
            <a:off y="3429000" x="2209800"/>
            <a:ext cy="1398494" cx="4966446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r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y="4824414" x="2209800"/>
            <a:ext cy="1320800" cx="4966446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r" rtl="0" indent="0" marL="0">
              <a:spcBef>
                <a:spcPts val="0"/>
              </a:spcBef>
              <a:buClr>
                <a:schemeClr val="dk2"/>
              </a:buClr>
              <a:buFont typeface="Questrial"/>
              <a:buNone/>
              <a:defRPr/>
            </a:lvl1pPr>
            <a:lvl2pPr rtl="0" indent="0" marL="4572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2pPr>
            <a:lvl3pPr rtl="0" indent="0" marL="9144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3pPr>
            <a:lvl4pPr rtl="0" indent="0" marL="13716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4pPr>
            <a:lvl5pPr rtl="0" indent="0" marL="18288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5pPr>
            <a:lvl6pPr rtl="0" indent="0" marL="22860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6pPr>
            <a:lvl7pPr rtl="0" indent="0" marL="27432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7pPr>
            <a:lvl8pPr rtl="0" indent="0" marL="32004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8pPr>
            <a:lvl9pPr rtl="0" indent="0" marL="36576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y="6356350" x="5562600"/>
            <a:ext cy="365125" cx="1622611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y="6356350" x="174811"/>
            <a:ext cy="365125" cx="5311588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with Picture">
    <p:spTree>
      <p:nvGrpSpPr>
        <p:cNvPr id="49" name="Shape 4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0" name="Shape 50"/>
          <p:cNvSpPr/>
          <p:nvPr/>
        </p:nvSpPr>
        <p:spPr>
          <a:xfrm>
            <a:off y="4773705" x="269875"/>
            <a:ext cy="1844581" cx="29717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1" name="Shape 51"/>
          <p:cNvSpPr txBox="1"/>
          <p:nvPr>
            <p:ph type="title"/>
          </p:nvPr>
        </p:nvSpPr>
        <p:spPr>
          <a:xfrm>
            <a:off y="3429001" x="3720353"/>
            <a:ext cy="1398494" cx="4966446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r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y="4824414" x="3720353"/>
            <a:ext cy="1320800" cx="4966446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r" rtl="0" indent="0" marL="0">
              <a:spcBef>
                <a:spcPts val="0"/>
              </a:spcBef>
              <a:buClr>
                <a:schemeClr val="dk2"/>
              </a:buClr>
              <a:buFont typeface="Questrial"/>
              <a:buNone/>
              <a:defRPr/>
            </a:lvl1pPr>
            <a:lvl2pPr rtl="0" indent="0" marL="4572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2pPr>
            <a:lvl3pPr rtl="0" indent="0" marL="9144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3pPr>
            <a:lvl4pPr rtl="0" indent="0" marL="13716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4pPr>
            <a:lvl5pPr rtl="0" indent="0" marL="18288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5pPr>
            <a:lvl6pPr rtl="0" indent="0" marL="22860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6pPr>
            <a:lvl7pPr rtl="0" indent="0" marL="27432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7pPr>
            <a:lvl8pPr rtl="0" indent="0" marL="32004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8pPr>
            <a:lvl9pPr rtl="0" indent="0" marL="3657600">
              <a:spcBef>
                <a:spcPts val="0"/>
              </a:spcBef>
              <a:buClr>
                <a:srgbClr val="888888"/>
              </a:buClr>
              <a:buFont typeface="Questrial"/>
              <a:buNone/>
              <a:defRPr/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y="6104964" x="351212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54" name="Shape 54"/>
          <p:cNvSpPr/>
          <p:nvPr>
            <p:ph idx="2" type="pic"/>
          </p:nvPr>
        </p:nvSpPr>
        <p:spPr>
          <a:xfrm>
            <a:off y="268287" x="269873"/>
            <a:ext cy="4438650" cx="297179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55" name="Shape 5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6" name="Shape 56"/>
          <p:cNvSpPr/>
          <p:nvPr/>
        </p:nvSpPr>
        <p:spPr>
          <a:xfrm>
            <a:off y="268287" x="8148917"/>
            <a:ext cy="1645920" cx="71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57" name="Shape 57"/>
          <p:cNvSpPr txBox="1"/>
          <p:nvPr>
            <p:ph type="title"/>
          </p:nvPr>
        </p:nvSpPr>
        <p:spPr>
          <a:xfrm>
            <a:off y="914400" x="457199"/>
            <a:ext cy="1143000" cx="7391401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y="2214563" x="457200"/>
            <a:ext cy="3911599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2" type="body"/>
          </p:nvPr>
        </p:nvSpPr>
        <p:spPr>
          <a:xfrm>
            <a:off y="2214563" x="4282439"/>
            <a:ext cy="3911599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61" name="Shape 61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62" name="Shape 62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63" name="Shape 6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4" name="Shape 64"/>
          <p:cNvSpPr/>
          <p:nvPr/>
        </p:nvSpPr>
        <p:spPr>
          <a:xfrm>
            <a:off y="268287" x="8148917"/>
            <a:ext cy="1645920" cx="71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65" name="Shape 65"/>
          <p:cNvSpPr txBox="1"/>
          <p:nvPr>
            <p:ph type="title"/>
          </p:nvPr>
        </p:nvSpPr>
        <p:spPr>
          <a:xfrm>
            <a:off y="914400" x="457199"/>
            <a:ext cy="1143000" cx="7388352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y="2054132" x="457200"/>
            <a:ext cy="639762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ctr" rtl="0" indent="0" mar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rtl="0" indent="0" marL="457200">
              <a:spcBef>
                <a:spcPts val="0"/>
              </a:spcBef>
              <a:buFont typeface="Questrial"/>
              <a:buNone/>
              <a:defRPr/>
            </a:lvl2pPr>
            <a:lvl3pPr rtl="0" indent="0" marL="914400">
              <a:spcBef>
                <a:spcPts val="0"/>
              </a:spcBef>
              <a:buFont typeface="Questrial"/>
              <a:buNone/>
              <a:defRPr/>
            </a:lvl3pPr>
            <a:lvl4pPr rtl="0" indent="0" marL="1371600">
              <a:spcBef>
                <a:spcPts val="0"/>
              </a:spcBef>
              <a:buFont typeface="Questrial"/>
              <a:buNone/>
              <a:defRPr/>
            </a:lvl4pPr>
            <a:lvl5pPr rtl="0" indent="0" marL="1828800">
              <a:spcBef>
                <a:spcPts val="0"/>
              </a:spcBef>
              <a:buFont typeface="Questrial"/>
              <a:buNone/>
              <a:defRPr/>
            </a:lvl5pPr>
            <a:lvl6pPr rtl="0" indent="0" marL="2286000">
              <a:spcBef>
                <a:spcPts val="0"/>
              </a:spcBef>
              <a:buFont typeface="Questrial"/>
              <a:buNone/>
              <a:defRPr/>
            </a:lvl6pPr>
            <a:lvl7pPr rtl="0" indent="0" marL="2743200">
              <a:spcBef>
                <a:spcPts val="0"/>
              </a:spcBef>
              <a:buFont typeface="Questrial"/>
              <a:buNone/>
              <a:defRPr/>
            </a:lvl7pPr>
            <a:lvl8pPr rtl="0" indent="0" marL="3200400">
              <a:spcBef>
                <a:spcPts val="0"/>
              </a:spcBef>
              <a:buFont typeface="Questrial"/>
              <a:buNone/>
              <a:defRPr/>
            </a:lvl8pPr>
            <a:lvl9pPr rtl="0" indent="0" marL="3657600">
              <a:spcBef>
                <a:spcPts val="0"/>
              </a:spcBef>
              <a:buFont typeface="Questrial"/>
              <a:buNone/>
              <a:defRPr/>
            </a:lvl9pPr>
          </a:lstStyle>
          <a:p/>
        </p:txBody>
      </p:sp>
      <p:sp>
        <p:nvSpPr>
          <p:cNvPr id="67" name="Shape 67"/>
          <p:cNvSpPr txBox="1"/>
          <p:nvPr>
            <p:ph idx="2" type="body"/>
          </p:nvPr>
        </p:nvSpPr>
        <p:spPr>
          <a:xfrm>
            <a:off y="2689410" x="457200"/>
            <a:ext cy="3436750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3" type="body"/>
          </p:nvPr>
        </p:nvSpPr>
        <p:spPr>
          <a:xfrm>
            <a:off y="2054132" x="4279391"/>
            <a:ext cy="639762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ctr" rtl="0" indent="0" mar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rtl="0" indent="0" marL="457200">
              <a:spcBef>
                <a:spcPts val="0"/>
              </a:spcBef>
              <a:buFont typeface="Questrial"/>
              <a:buNone/>
              <a:defRPr/>
            </a:lvl2pPr>
            <a:lvl3pPr rtl="0" indent="0" marL="914400">
              <a:spcBef>
                <a:spcPts val="0"/>
              </a:spcBef>
              <a:buFont typeface="Questrial"/>
              <a:buNone/>
              <a:defRPr/>
            </a:lvl3pPr>
            <a:lvl4pPr rtl="0" indent="0" marL="1371600">
              <a:spcBef>
                <a:spcPts val="0"/>
              </a:spcBef>
              <a:buFont typeface="Questrial"/>
              <a:buNone/>
              <a:defRPr/>
            </a:lvl4pPr>
            <a:lvl5pPr rtl="0" indent="0" marL="1828800">
              <a:spcBef>
                <a:spcPts val="0"/>
              </a:spcBef>
              <a:buFont typeface="Questrial"/>
              <a:buNone/>
              <a:defRPr/>
            </a:lvl5pPr>
            <a:lvl6pPr rtl="0" indent="0" marL="2286000">
              <a:spcBef>
                <a:spcPts val="0"/>
              </a:spcBef>
              <a:buFont typeface="Questrial"/>
              <a:buNone/>
              <a:defRPr/>
            </a:lvl6pPr>
            <a:lvl7pPr rtl="0" indent="0" marL="2743200">
              <a:spcBef>
                <a:spcPts val="0"/>
              </a:spcBef>
              <a:buFont typeface="Questrial"/>
              <a:buNone/>
              <a:defRPr/>
            </a:lvl7pPr>
            <a:lvl8pPr rtl="0" indent="0" marL="3200400">
              <a:spcBef>
                <a:spcPts val="0"/>
              </a:spcBef>
              <a:buFont typeface="Questrial"/>
              <a:buNone/>
              <a:defRPr/>
            </a:lvl8pPr>
            <a:lvl9pPr rtl="0" indent="0" marL="3657600">
              <a:spcBef>
                <a:spcPts val="0"/>
              </a:spcBef>
              <a:buFont typeface="Questrial"/>
              <a:buNone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4" type="body"/>
          </p:nvPr>
        </p:nvSpPr>
        <p:spPr>
          <a:xfrm>
            <a:off y="2689410" x="4279391"/>
            <a:ext cy="3436750" cx="356615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70" name="Shape 70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71" name="Shape 71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2 Content, Top and Bottom">
    <p:spTree>
      <p:nvGrpSpPr>
        <p:cNvPr id="73" name="Shape 7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4" name="Shape 74"/>
          <p:cNvSpPr/>
          <p:nvPr/>
        </p:nvSpPr>
        <p:spPr>
          <a:xfrm>
            <a:off y="268287" x="8148917"/>
            <a:ext cy="1645920" cx="71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None/>
            </a:pPr>
            <a:r>
              <a:t/>
            </a:r>
            <a:endParaRPr strike="noStrike" u="none" b="0" cap="none" baseline="0" sz="1800" i="0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5" name="Shape 75"/>
          <p:cNvSpPr txBox="1"/>
          <p:nvPr>
            <p:ph type="title"/>
          </p:nvPr>
        </p:nvSpPr>
        <p:spPr>
          <a:xfrm>
            <a:off y="914400" x="457199"/>
            <a:ext cy="1143000" cx="7391401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y="2214561" x="457199"/>
            <a:ext cy="1920239" cx="7396162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77" name="Shape 77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78" name="Shape 78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80" name="Shape 80"/>
          <p:cNvSpPr txBox="1"/>
          <p:nvPr>
            <p:ph idx="2" type="body"/>
          </p:nvPr>
        </p:nvSpPr>
        <p:spPr>
          <a:xfrm>
            <a:off y="4224973" x="457199"/>
            <a:ext cy="1920239" cx="7396162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Target="../slideLayouts/slideLayout19.xml" Type="http://schemas.openxmlformats.org/officeDocument/2006/relationships/slideLayout" Id="rId19"/><Relationship Target="../slideLayouts/slideLayout18.xml" Type="http://schemas.openxmlformats.org/officeDocument/2006/relationships/slideLayout" Id="rId18"/><Relationship Target="../slideLayouts/slideLayout17.xml" Type="http://schemas.openxmlformats.org/officeDocument/2006/relationships/slideLayout" Id="rId17"/><Relationship Target="../slideLayouts/slideLayout16.xml" Type="http://schemas.openxmlformats.org/officeDocument/2006/relationships/slideLayout" Id="rId16"/><Relationship Target="../slideLayouts/slideLayout15.xml" Type="http://schemas.openxmlformats.org/officeDocument/2006/relationships/slideLayout" Id="rId15"/><Relationship Target="../slideLayouts/slideLayout14.xml" Type="http://schemas.openxmlformats.org/officeDocument/2006/relationships/slideLayout" Id="rId14"/><Relationship Target="../slideLayouts/slideLayout2.xml" Type="http://schemas.openxmlformats.org/officeDocument/2006/relationships/slideLayout" Id="rId2"/><Relationship Target="../slideLayouts/slideLayout12.xml" Type="http://schemas.openxmlformats.org/officeDocument/2006/relationships/slideLayout" Id="rId12"/><Relationship Target="../slideLayouts/slideLayout13.xml" Type="http://schemas.openxmlformats.org/officeDocument/2006/relationships/slideLayout" Id="rId13"/><Relationship Target="../slideLayouts/slideLayout1.xml" Type="http://schemas.openxmlformats.org/officeDocument/2006/relationships/slideLayout" Id="rId1"/><Relationship Target="../slideLayouts/slideLayout4.xml" Type="http://schemas.openxmlformats.org/officeDocument/2006/relationships/slideLayout" Id="rId4"/><Relationship Target="../slideLayouts/slideLayout10.xml" Type="http://schemas.openxmlformats.org/officeDocument/2006/relationships/slideLayout" Id="rId10"/><Relationship Target="../slideLayouts/slideLayout3.xml" Type="http://schemas.openxmlformats.org/officeDocument/2006/relationships/slideLayout" Id="rId3"/><Relationship Target="../slideLayouts/slideLayout11.xml" Type="http://schemas.openxmlformats.org/officeDocument/2006/relationships/slideLayout" Id="rId11"/><Relationship Target="../theme/theme1.xml" Type="http://schemas.openxmlformats.org/officeDocument/2006/relationships/theme" Id="rId20"/><Relationship Target="../slideLayouts/slideLayout9.xml" Type="http://schemas.openxmlformats.org/officeDocument/2006/relationships/slideLayout" Id="rId9"/><Relationship Target="../slideLayouts/slideLayout6.xml" Type="http://schemas.openxmlformats.org/officeDocument/2006/relationships/slideLayout" Id="rId6"/><Relationship Target="../slideLayouts/slideLayout5.xml" Type="http://schemas.openxmlformats.org/officeDocument/2006/relationships/slideLayout" Id="rId5"/><Relationship Target="../slideLayouts/slideLayout8.xml" Type="http://schemas.openxmlformats.org/officeDocument/2006/relationships/slideLayout" Id="rId8"/><Relationship Target="../slideLayouts/slideLayout7.xml" Type="http://schemas.openxmlformats.org/officeDocument/2006/relationships/slideLayout" Id="rId7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y="914400" x="457199"/>
            <a:ext cy="1143000" cx="650837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 marR="0" indent="0" marL="0">
              <a:spcBef>
                <a:spcPts val="0"/>
              </a:spcBef>
              <a:buClr>
                <a:schemeClr val="accent1"/>
              </a:buClr>
              <a:buFont typeface="Questrial"/>
              <a:buNone/>
              <a:defRPr/>
            </a:lvl1pPr>
            <a:lvl2pPr algn="l" rtl="0" marR="0" indent="0" marL="0">
              <a:spcBef>
                <a:spcPts val="0"/>
              </a:spcBef>
              <a:defRPr/>
            </a:lvl2pPr>
            <a:lvl3pPr algn="l" rtl="0" marR="0" indent="0" marL="0">
              <a:spcBef>
                <a:spcPts val="0"/>
              </a:spcBef>
              <a:defRPr/>
            </a:lvl3pPr>
            <a:lvl4pPr algn="l" rtl="0" marR="0" indent="0" marL="0">
              <a:spcBef>
                <a:spcPts val="0"/>
              </a:spcBef>
              <a:defRPr/>
            </a:lvl4pPr>
            <a:lvl5pPr algn="l" rtl="0" marR="0" indent="0" marL="0">
              <a:spcBef>
                <a:spcPts val="0"/>
              </a:spcBef>
              <a:defRPr/>
            </a:lvl5pPr>
            <a:lvl6pPr algn="l" rtl="0" marR="0" indent="0" marL="0">
              <a:spcBef>
                <a:spcPts val="0"/>
              </a:spcBef>
              <a:defRPr/>
            </a:lvl6pPr>
            <a:lvl7pPr algn="l" rtl="0" marR="0" indent="0" marL="0">
              <a:spcBef>
                <a:spcPts val="0"/>
              </a:spcBef>
              <a:defRPr/>
            </a:lvl7pPr>
            <a:lvl8pPr algn="l" rtl="0" marR="0" indent="0" marL="0">
              <a:spcBef>
                <a:spcPts val="0"/>
              </a:spcBef>
              <a:defRPr/>
            </a:lvl8pPr>
            <a:lvl9pPr algn="l" rtl="0" marR="0" indent="0" marL="0">
              <a:spcBef>
                <a:spcPts val="0"/>
              </a:spcBef>
              <a:defRPr/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y="2209800" x="457199"/>
            <a:ext cy="3916363" cx="650837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l" rtl="0" marR="0" indent="-101600" marL="228600">
              <a:spcBef>
                <a:spcPts val="1800"/>
              </a:spcBef>
              <a:buClr>
                <a:schemeClr val="accent1"/>
              </a:buClr>
              <a:buFont typeface="Questrial"/>
              <a:buChar char="◼"/>
              <a:defRPr/>
            </a:lvl1pPr>
            <a:lvl2pPr algn="l" rtl="0" marR="0" indent="-114300" marL="457200">
              <a:spcBef>
                <a:spcPts val="600"/>
              </a:spcBef>
              <a:buClr>
                <a:srgbClr val="4C0000"/>
              </a:buClr>
              <a:buFont typeface="Questrial"/>
              <a:buChar char="◼"/>
              <a:defRPr/>
            </a:lvl2pPr>
            <a:lvl3pPr algn="l" rtl="0" marR="0" indent="-114300" marL="685800">
              <a:spcBef>
                <a:spcPts val="600"/>
              </a:spcBef>
              <a:buClr>
                <a:schemeClr val="accent1"/>
              </a:buClr>
              <a:buFont typeface="Questrial"/>
              <a:buChar char="◼"/>
              <a:defRPr/>
            </a:lvl3pPr>
            <a:lvl4pPr algn="l" rtl="0" marR="0" indent="-114300" marL="914400">
              <a:spcBef>
                <a:spcPts val="600"/>
              </a:spcBef>
              <a:buClr>
                <a:srgbClr val="4C0000"/>
              </a:buClr>
              <a:buFont typeface="Questrial"/>
              <a:buChar char="◼"/>
              <a:defRPr/>
            </a:lvl4pPr>
            <a:lvl5pPr algn="l" rtl="0" marR="0" indent="-114300" marL="1143000">
              <a:spcBef>
                <a:spcPts val="600"/>
              </a:spcBef>
              <a:buClr>
                <a:schemeClr val="accent1"/>
              </a:buClr>
              <a:buFont typeface="Questrial"/>
              <a:buChar char="◼"/>
              <a:defRPr/>
            </a:lvl5pPr>
            <a:lvl6pPr algn="l" rtl="0" marR="0" indent="-120650" marL="1377950">
              <a:spcBef>
                <a:spcPts val="360"/>
              </a:spcBef>
              <a:buClr>
                <a:srgbClr val="4C0000"/>
              </a:buClr>
              <a:buFont typeface="Questrial"/>
              <a:buChar char="◼"/>
              <a:defRPr/>
            </a:lvl6pPr>
            <a:lvl7pPr algn="l" rtl="0" marR="0" indent="-117475" marL="1603375">
              <a:spcBef>
                <a:spcPts val="360"/>
              </a:spcBef>
              <a:buClr>
                <a:schemeClr val="accent1"/>
              </a:buClr>
              <a:buFont typeface="Questrial"/>
              <a:buChar char="◼"/>
              <a:defRPr/>
            </a:lvl7pPr>
            <a:lvl8pPr algn="l" rtl="0" marR="0" indent="-115888" marL="1830388">
              <a:spcBef>
                <a:spcPts val="360"/>
              </a:spcBef>
              <a:buClr>
                <a:srgbClr val="4C0000"/>
              </a:buClr>
              <a:buFont typeface="Questrial"/>
              <a:buChar char="◼"/>
              <a:defRPr/>
            </a:lvl8pPr>
            <a:lvl9pPr algn="l" rtl="0" marR="0" indent="-114300" marL="2057400">
              <a:spcBef>
                <a:spcPts val="360"/>
              </a:spcBef>
              <a:buClr>
                <a:schemeClr val="accent1"/>
              </a:buClr>
              <a:buFont typeface="Questrial"/>
              <a:buChar char="◼"/>
              <a:defRPr/>
            </a:lvl9pPr>
          </a:lstStyle>
          <a:p/>
        </p:txBody>
      </p:sp>
      <p:sp>
        <p:nvSpPr>
          <p:cNvPr id="7" name="Shape 7"/>
          <p:cNvSpPr txBox="1"/>
          <p:nvPr>
            <p:ph idx="10" type="dt"/>
          </p:nvPr>
        </p:nvSpPr>
        <p:spPr>
          <a:xfrm>
            <a:off y="6356350" x="7198659"/>
            <a:ext cy="365125" cx="1752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8" name="Shape 8"/>
          <p:cNvSpPr txBox="1"/>
          <p:nvPr>
            <p:ph idx="11" type="ftr"/>
          </p:nvPr>
        </p:nvSpPr>
        <p:spPr>
          <a:xfrm>
            <a:off y="6356350" x="174811"/>
            <a:ext cy="365125" cx="60071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  <p:sp>
        <p:nvSpPr>
          <p:cNvPr id="9" name="Shape 9"/>
          <p:cNvSpPr txBox="1"/>
          <p:nvPr>
            <p:ph idx="12" type="sldNum"/>
          </p:nvPr>
        </p:nvSpPr>
        <p:spPr>
          <a:xfrm>
            <a:off y="361015" x="8256493"/>
            <a:ext cy="365125" cx="50650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spcBef>
                <a:spcPts val="0"/>
              </a:spcBef>
              <a:defRPr/>
            </a:lvl1pPr>
            <a:lvl2pPr algn="l" rtl="0" marR="0" indent="0" marL="457200">
              <a:spcBef>
                <a:spcPts val="0"/>
              </a:spcBef>
              <a:defRPr/>
            </a:lvl2pPr>
            <a:lvl3pPr algn="l" rtl="0" marR="0" indent="0" marL="914400">
              <a:spcBef>
                <a:spcPts val="0"/>
              </a:spcBef>
              <a:defRPr/>
            </a:lvl3pPr>
            <a:lvl4pPr algn="l" rtl="0" marR="0" indent="0" marL="1371600">
              <a:spcBef>
                <a:spcPts val="0"/>
              </a:spcBef>
              <a:defRPr/>
            </a:lvl4pPr>
            <a:lvl5pPr algn="l" rtl="0" marR="0" indent="0" marL="1828800">
              <a:spcBef>
                <a:spcPts val="0"/>
              </a:spcBef>
              <a:defRPr/>
            </a:lvl5pPr>
            <a:lvl6pPr algn="l" rtl="0" marR="0" indent="0" marL="2286000">
              <a:spcBef>
                <a:spcPts val="0"/>
              </a:spcBef>
              <a:defRPr/>
            </a:lvl6pPr>
            <a:lvl7pPr algn="l" rtl="0" marR="0" indent="0" marL="2743200">
              <a:spcBef>
                <a:spcPts val="0"/>
              </a:spcBef>
              <a:defRPr/>
            </a:lvl7pPr>
            <a:lvl8pPr algn="l" rtl="0" marR="0" indent="0" marL="3200400">
              <a:spcBef>
                <a:spcPts val="0"/>
              </a:spcBef>
              <a:defRPr/>
            </a:lvl8pPr>
            <a:lvl9pPr algn="l" rtl="0" marR="0" indent="0" marL="3657600">
              <a:spcBef>
                <a:spcPts val="0"/>
              </a:spcBef>
              <a:defRPr/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xStyles>
    <p:title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Target="../notesSlides/notesSlide1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3.png" Type="http://schemas.openxmlformats.org/officeDocument/2006/relationships/image" Id="rId4"/><Relationship Target="../media/image07.png" Type="http://schemas.openxmlformats.org/officeDocument/2006/relationships/image" Id="rId3"/></Relationships>
</file>

<file path=ppt/slides/_rels/slide2.xml.rels><?xml version="1.0" encoding="UTF-8" standalone="yes"?><Relationships xmlns="http://schemas.openxmlformats.org/package/2006/relationships"><Relationship Target="../notesSlides/notesSlide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0.png" Type="http://schemas.openxmlformats.org/officeDocument/2006/relationships/image" Id="rId4"/><Relationship Target="../media/image08.png" Type="http://schemas.openxmlformats.org/officeDocument/2006/relationships/image" Id="rId3"/></Relationships>
</file>

<file path=ppt/slides/_rels/slide3.xml.rels><?xml version="1.0" encoding="UTF-8" standalone="yes"?><Relationships xmlns="http://schemas.openxmlformats.org/package/2006/relationships"><Relationship Target="../notesSlides/notesSlide3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4.png" Type="http://schemas.openxmlformats.org/officeDocument/2006/relationships/image" Id="rId4"/><Relationship Target="../media/image11.png" Type="http://schemas.openxmlformats.org/officeDocument/2006/relationships/image" Id="rId3"/></Relationships>
</file>

<file path=ppt/slides/_rels/slide4.xml.rels><?xml version="1.0" encoding="UTF-8" standalone="yes"?><Relationships xmlns="http://schemas.openxmlformats.org/package/2006/relationships"><Relationship Target="../notesSlides/notesSlide4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1.png" Type="http://schemas.openxmlformats.org/officeDocument/2006/relationships/image" Id="rId4"/><Relationship Target="../media/image09.png" Type="http://schemas.openxmlformats.org/officeDocument/2006/relationships/image" Id="rId3"/></Relationships>
</file>

<file path=ppt/slides/_rels/slide5.xml.rels><?xml version="1.0" encoding="UTF-8" standalone="yes"?><Relationships xmlns="http://schemas.openxmlformats.org/package/2006/relationships"><Relationship Target="../notesSlides/notesSlide5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2.png" Type="http://schemas.openxmlformats.org/officeDocument/2006/relationships/image" Id="rId4"/><Relationship Target="../media/image12.png" Type="http://schemas.openxmlformats.org/officeDocument/2006/relationships/image" Id="rId3"/></Relationships>
</file>

<file path=ppt/slides/_rels/slide6.xml.rels><?xml version="1.0" encoding="UTF-8" standalone="yes"?><Relationships xmlns="http://schemas.openxmlformats.org/package/2006/relationships"><Relationship Target="../notesSlides/notesSlide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5.png" Type="http://schemas.openxmlformats.org/officeDocument/2006/relationships/image" Id="rId4"/><Relationship Target="../media/image10.png" Type="http://schemas.openxmlformats.org/officeDocument/2006/relationships/image" Id="rId3"/></Relationships>
</file>

<file path=ppt/slides/_rels/slide7.xml.rels><?xml version="1.0" encoding="UTF-8" standalone="yes"?><Relationships xmlns="http://schemas.openxmlformats.org/package/2006/relationships"><Relationship Target="../notesSlides/notesSlide7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6.png" Type="http://schemas.openxmlformats.org/officeDocument/2006/relationships/image" Id="rId4"/><Relationship Target="../media/image13.png" Type="http://schemas.openxmlformats.org/officeDocument/2006/relationships/image" Id="rId3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1" name="Shape 161"/>
          <p:cNvSpPr txBox="1"/>
          <p:nvPr>
            <p:ph type="ctrTitle"/>
          </p:nvPr>
        </p:nvSpPr>
        <p:spPr>
          <a:xfrm>
            <a:off y="4208928" x="3200400"/>
            <a:ext cy="1048684" cx="5458968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b" anchorCtr="0">
            <a:noAutofit/>
          </a:bodyPr>
          <a:lstStyle/>
          <a:p>
            <a:pPr algn="l" rtl="0" lvl="0" marR="0" indent="0" marL="0"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strike="noStrike" u="none" b="0" cap="none" baseline="0" sz="4600" lang="en-US" i="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Beetle-FX</a:t>
            </a:r>
          </a:p>
        </p:txBody>
      </p:sp>
      <p:sp>
        <p:nvSpPr>
          <p:cNvPr id="162" name="Shape 162"/>
          <p:cNvSpPr txBox="1"/>
          <p:nvPr>
            <p:ph idx="1" type="subTitle"/>
          </p:nvPr>
        </p:nvSpPr>
        <p:spPr>
          <a:xfrm>
            <a:off y="5257800" x="3200400"/>
            <a:ext cy="621792" cx="5458968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>
            <a:pPr algn="l" rtl="0" lvl="0" marR="0" indent="0" marL="0"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w Zabierzowie chrząszcz brzmi w trzcinie</a:t>
            </a:r>
          </a:p>
          <a:p>
            <a:pPr algn="l" rtl="0" lvl="0" marR="0" indent="0" marL="0"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(</a:t>
            </a: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In the town of Zabierzów a beetle buzzes in the reeds</a:t>
            </a: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)</a:t>
            </a:r>
          </a:p>
        </p:txBody>
      </p:sp>
      <p:pic>
        <p:nvPicPr>
          <p:cNvPr id="163" name="Shape 163"/>
          <p:cNvPicPr preferRelativeResize="0"/>
          <p:nvPr/>
        </p:nvPicPr>
        <p:blipFill rotWithShape="1">
          <a:blip r:embed="rId3"/>
          <a:srcRect t="0" b="0" r="0" l="0"/>
          <a:stretch/>
        </p:blipFill>
        <p:spPr>
          <a:xfrm>
            <a:off y="412387" x="712645"/>
            <a:ext cy="3663262" cx="2273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/>
          <p:cNvPicPr preferRelativeResize="0"/>
          <p:nvPr/>
        </p:nvPicPr>
        <p:blipFill rotWithShape="1">
          <a:blip r:embed="rId4"/>
          <a:srcRect t="0" b="0" r="0" l="0"/>
          <a:stretch/>
        </p:blipFill>
        <p:spPr>
          <a:xfrm>
            <a:off y="412387" x="3431073"/>
            <a:ext cy="406399" cx="46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9" name="Shape 169"/>
          <p:cNvSpPr txBox="1"/>
          <p:nvPr>
            <p:ph type="title"/>
          </p:nvPr>
        </p:nvSpPr>
        <p:spPr>
          <a:xfrm>
            <a:off y="914400" x="457199"/>
            <a:ext cy="1143000" cx="6508377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b" anchorCtr="0">
            <a:noAutofit/>
          </a:bodyPr>
          <a:lstStyle/>
          <a:p>
            <a:pPr algn="l" rtl="0" lvl="0" marR="0" indent="0" marL="0"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strike="noStrike" u="none" b="0" cap="none" baseline="0" sz="3600" lang="en-US" i="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What is Beetle-FX?</a:t>
            </a:r>
          </a:p>
        </p:txBody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y="2209800" x="457199"/>
            <a:ext cy="3916363" cx="6508377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Beetle-FX is a tool that allows businesses to 1) identify</a:t>
            </a: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 their own financial flows in terms of region and currency, 2) clearly understand where they could gain a financial edge in international trade and 3) take instant action through HSBC systems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dk2"/>
              </a:buClr>
              <a:buSzPct val="100000"/>
              <a:buFont typeface="Questrial"/>
              <a:buChar char="◼"/>
            </a:pP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For HSBC to automatically detect and engage additional sources of income in international trade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dk2"/>
              </a:buClr>
              <a:buSzPct val="100000"/>
              <a:buFont typeface="Questrial"/>
              <a:buChar char="◼"/>
            </a:pP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Beetle-FX is 1 step towards mass-personalisation of financial services - i.e. better customer satisfaction</a:t>
            </a:r>
          </a:p>
          <a:p>
            <a:pPr algn="l" rtl="0" lvl="0" marR="0" indent="0" marL="0">
              <a:spcBef>
                <a:spcPts val="1800"/>
              </a:spcBef>
              <a:buClr>
                <a:schemeClr val="accent1"/>
              </a:buClr>
              <a:buFont typeface="Questrial"/>
              <a:buNone/>
            </a:pPr>
            <a:r>
              <a:t/>
            </a:r>
            <a:endParaRPr strike="noStrike" u="none" b="0" cap="none" baseline="0" sz="2000" i="0">
              <a:solidFill>
                <a:schemeClr val="dk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171" name="Shape 171"/>
          <p:cNvPicPr preferRelativeResize="0"/>
          <p:nvPr/>
        </p:nvPicPr>
        <p:blipFill rotWithShape="1">
          <a:blip r:embed="rId3"/>
          <a:srcRect t="0" b="0" r="0" l="0"/>
          <a:stretch/>
        </p:blipFill>
        <p:spPr>
          <a:xfrm rot="-5400000">
            <a:off y="143510" x="6427345"/>
            <a:ext cy="951377" cx="59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Shape 172"/>
          <p:cNvPicPr preferRelativeResize="0"/>
          <p:nvPr/>
        </p:nvPicPr>
        <p:blipFill rotWithShape="1">
          <a:blip r:embed="rId4"/>
          <a:srcRect t="0" b="0" r="0" l="0"/>
          <a:stretch/>
        </p:blipFill>
        <p:spPr>
          <a:xfrm>
            <a:off y="323998" x="7347096"/>
            <a:ext cy="406399" cx="46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" name="Shape 17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y="914400" x="457199"/>
            <a:ext cy="1143000" cx="6508377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b" anchorCtr="0">
            <a:noAutofit/>
          </a:bodyPr>
          <a:lstStyle/>
          <a:p>
            <a:pPr algn="l" rtl="0" lvl="0" marR="0" indent="0" marL="0"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strike="noStrike" u="none" b="0" cap="none" baseline="0" sz="3600" lang="en-US" i="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Who it is for?</a:t>
            </a:r>
          </a:p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y="2209800" x="457199"/>
            <a:ext cy="3916363" cx="7904037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>
            <a:pPr algn="l" rtl="0" lvl="0" marR="0" indent="-228600" marL="228600">
              <a:spcBef>
                <a:spcPts val="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Any organisation that operates in several regions and/or currencies</a:t>
            </a:r>
          </a:p>
          <a:p>
            <a:pPr algn="l" rtl="0" lvl="0" marR="0" indent="0" marL="0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chemeClr val="dk2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algn="l" rtl="0" lvl="0" marR="0" indent="-228600" marL="228600">
              <a:spcBef>
                <a:spcPts val="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Internet based companies who have a overseas sales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Larger companies who operate cross</a:t>
            </a: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-</a:t>
            </a: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borders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Small shops who rely on tourist trade </a:t>
            </a:r>
          </a:p>
          <a:p>
            <a:pPr algn="l" rtl="0" lvl="1" marR="0" indent="-228600" marL="457200">
              <a:spcBef>
                <a:spcPts val="600"/>
              </a:spcBef>
              <a:buClr>
                <a:srgbClr val="4C0000"/>
              </a:buClr>
              <a:buSzPct val="100000"/>
              <a:buFont typeface="Questrial"/>
              <a:buChar char="◼"/>
            </a:pPr>
            <a:r>
              <a:rPr strike="noStrike" u="none" b="0" cap="none" baseline="0" sz="18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Who accept credit / debit card payments </a:t>
            </a:r>
          </a:p>
          <a:p>
            <a:pPr algn="l" rtl="0" lvl="1" marR="0" indent="-228600" marL="457200">
              <a:spcBef>
                <a:spcPts val="600"/>
              </a:spcBef>
              <a:buClr>
                <a:srgbClr val="4C0000"/>
              </a:buClr>
              <a:buSzPct val="100000"/>
              <a:buFont typeface="Questrial"/>
              <a:buChar char="◼"/>
            </a:pPr>
            <a:r>
              <a:rPr strike="noStrike" u="none" b="0" cap="none" baseline="0" sz="18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Who have many foreign tourist customers</a:t>
            </a:r>
          </a:p>
          <a:p>
            <a:pPr algn="l" rtl="0" lvl="1" marR="0" indent="-228600" marL="457200">
              <a:spcBef>
                <a:spcPts val="600"/>
              </a:spcBef>
              <a:buClr>
                <a:srgbClr val="4C0000"/>
              </a:buClr>
              <a:buSzPct val="100000"/>
              <a:buFont typeface="Questrial"/>
              <a:buChar char="◼"/>
            </a:pPr>
            <a:r>
              <a:rPr strike="noStrike" u="none" b="0" cap="none" baseline="0" sz="18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who wish to price and transact multi currency pricing in store (akin to Ferry companies) without the hassle of rapidly changing exchange rates.</a:t>
            </a:r>
          </a:p>
        </p:txBody>
      </p:sp>
      <p:pic>
        <p:nvPicPr>
          <p:cNvPr id="179" name="Shape 179"/>
          <p:cNvPicPr preferRelativeResize="0"/>
          <p:nvPr/>
        </p:nvPicPr>
        <p:blipFill rotWithShape="1">
          <a:blip r:embed="rId3"/>
          <a:srcRect t="0" b="0" r="0" l="0"/>
          <a:stretch/>
        </p:blipFill>
        <p:spPr>
          <a:xfrm rot="-5400000">
            <a:off y="143510" x="6427345"/>
            <a:ext cy="951377" cx="59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 rotWithShape="1">
          <a:blip r:embed="rId4"/>
          <a:srcRect t="0" b="0" r="0" l="0"/>
          <a:stretch/>
        </p:blipFill>
        <p:spPr>
          <a:xfrm>
            <a:off y="323998" x="7329454"/>
            <a:ext cy="406399" cx="46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" name="Shape 18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y="914400" x="457199"/>
            <a:ext cy="1143000" cx="6508377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b" anchorCtr="0">
            <a:noAutofit/>
          </a:bodyPr>
          <a:lstStyle/>
          <a:p>
            <a:pPr algn="l" rtl="0" lvl="0" marR="0" indent="0" marL="0"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strike="noStrike" u="none" b="0" cap="none" baseline="0" sz="3600" lang="en-US" i="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What does it do?</a:t>
            </a:r>
          </a:p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y="2209800" x="457199"/>
            <a:ext cy="3916363" cx="6508377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>
            <a:pPr algn="l" rtl="0" lvl="0" marR="0" indent="-228600" marL="228600">
              <a:spcBef>
                <a:spcPts val="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Shows </a:t>
            </a: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source and volume</a:t>
            </a: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  </a:t>
            </a: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breakdown of customer transactions</a:t>
            </a: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 by area 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Calculates optimised accounts setup to reduce transfer fees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dk2"/>
              </a:buClr>
              <a:buSzPct val="100000"/>
              <a:buFont typeface="Questrial"/>
              <a:buChar char="◼"/>
            </a:pP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Calculates optimised exchange rate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Allows HSBC to offer propositions based upon total income by currency</a:t>
            </a:r>
          </a:p>
        </p:txBody>
      </p:sp>
      <p:pic>
        <p:nvPicPr>
          <p:cNvPr id="187" name="Shape 187"/>
          <p:cNvPicPr preferRelativeResize="0"/>
          <p:nvPr/>
        </p:nvPicPr>
        <p:blipFill rotWithShape="1">
          <a:blip r:embed="rId3"/>
          <a:srcRect t="0" b="0" r="0" l="0"/>
          <a:stretch/>
        </p:blipFill>
        <p:spPr>
          <a:xfrm rot="-5400000">
            <a:off y="143510" x="6427345"/>
            <a:ext cy="951377" cx="59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4"/>
          <a:srcRect t="0" b="0" r="0" l="0"/>
          <a:stretch/>
        </p:blipFill>
        <p:spPr>
          <a:xfrm>
            <a:off y="323998" x="7347095"/>
            <a:ext cy="406399" cx="46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" name="Shape 19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y="914400" x="457199"/>
            <a:ext cy="1143000" cx="6508377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b" anchorCtr="0">
            <a:noAutofit/>
          </a:bodyPr>
          <a:lstStyle/>
          <a:p>
            <a:pPr algn="l" rtl="0" lvl="0" marR="0" indent="0" marL="0"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strike="noStrike" u="none" b="0" cap="none" baseline="0" sz="3600" lang="en-US" i="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What can we Propose?</a:t>
            </a:r>
          </a:p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y="2209800" x="457199"/>
            <a:ext cy="3916363" cx="6508377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>
            <a:pPr algn="l" rtl="0" lvl="0" marR="0" indent="-228600" marL="228600">
              <a:spcBef>
                <a:spcPts val="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Check to see if current receipts are optimised 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Offer the scheme to optimise their foreign transactions (exch</a:t>
            </a: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ange rates &amp; transfer fees)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Offer access to HSBC i</a:t>
            </a: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nternational </a:t>
            </a: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trading services, loans and credit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Directly</a:t>
            </a: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 open the account in the foreign currency ready for trading</a:t>
            </a:r>
          </a:p>
        </p:txBody>
      </p:sp>
      <p:pic>
        <p:nvPicPr>
          <p:cNvPr id="195" name="Shape 195"/>
          <p:cNvPicPr preferRelativeResize="0"/>
          <p:nvPr/>
        </p:nvPicPr>
        <p:blipFill rotWithShape="1">
          <a:blip r:embed="rId3"/>
          <a:srcRect t="0" b="0" r="0" l="0"/>
          <a:stretch/>
        </p:blipFill>
        <p:spPr>
          <a:xfrm rot="-5400000">
            <a:off y="143510" x="6427345"/>
            <a:ext cy="951377" cx="59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Shape 196"/>
          <p:cNvPicPr preferRelativeResize="0"/>
          <p:nvPr/>
        </p:nvPicPr>
        <p:blipFill rotWithShape="1">
          <a:blip r:embed="rId4"/>
          <a:srcRect t="0" b="0" r="0" l="0"/>
          <a:stretch/>
        </p:blipFill>
        <p:spPr>
          <a:xfrm>
            <a:off y="323998" x="7347095"/>
            <a:ext cy="406399" cx="46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y="914400" x="457199"/>
            <a:ext cy="1143000" cx="6508377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b" anchorCtr="0">
            <a:noAutofit/>
          </a:bodyPr>
          <a:lstStyle/>
          <a:p>
            <a:pPr algn="l" rtl="0" lvl="0" marR="0" indent="0" marL="0"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strike="noStrike" u="none" b="0" cap="none" baseline="0" sz="3600" lang="en-US" i="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How does it do it?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y="2209800" x="457199"/>
            <a:ext cy="3916363" cx="6508377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>
            <a:pPr algn="l" rtl="0" lvl="0" marR="0" indent="-228600" marL="228600">
              <a:spcBef>
                <a:spcPts val="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Used the transaction history to identify the location of transactions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Totals up overall income by region  &amp; currency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Uses FX API to work out currency exchange to offer ‘best’ value for money for exchange back to </a:t>
            </a:r>
            <a:r>
              <a:rPr sz="2000" lang="en-US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c</a:t>
            </a: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ustomers currency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Utilises the Account Opening API to open foreign currency account</a:t>
            </a:r>
          </a:p>
          <a:p>
            <a:pPr algn="l" rtl="0" lvl="0" marR="0" indent="-228600" marL="228600">
              <a:spcBef>
                <a:spcPts val="1800"/>
              </a:spcBef>
              <a:buClr>
                <a:schemeClr val="accent1"/>
              </a:buClr>
              <a:buSzPct val="100000"/>
              <a:buFont typeface="Questrial"/>
              <a:buChar char="◼"/>
            </a:pPr>
            <a:r>
              <a:rPr strike="noStrike" u="none" b="0" cap="none" baseline="0" sz="2000" lang="en-US" i="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And of course the Google Maps API</a:t>
            </a:r>
          </a:p>
          <a:p>
            <a:pPr algn="l" rtl="0" lvl="0" marR="0" indent="-101600" marL="228600">
              <a:spcBef>
                <a:spcPts val="1800"/>
              </a:spcBef>
              <a:buClr>
                <a:schemeClr val="accent1"/>
              </a:buClr>
              <a:buFont typeface="Questrial"/>
              <a:buNone/>
            </a:pPr>
            <a:r>
              <a:t/>
            </a:r>
            <a:endParaRPr strike="noStrike" u="none" b="0" cap="none" baseline="0" sz="2000" i="0">
              <a:solidFill>
                <a:schemeClr val="dk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203" name="Shape 203"/>
          <p:cNvPicPr preferRelativeResize="0"/>
          <p:nvPr/>
        </p:nvPicPr>
        <p:blipFill rotWithShape="1">
          <a:blip r:embed="rId3"/>
          <a:srcRect t="0" b="0" r="0" l="0"/>
          <a:stretch/>
        </p:blipFill>
        <p:spPr>
          <a:xfrm rot="-5400000">
            <a:off y="143510" x="6427345"/>
            <a:ext cy="951377" cx="59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Shape 204"/>
          <p:cNvPicPr preferRelativeResize="0"/>
          <p:nvPr/>
        </p:nvPicPr>
        <p:blipFill rotWithShape="1">
          <a:blip r:embed="rId4"/>
          <a:srcRect t="0" b="0" r="0" l="0"/>
          <a:stretch/>
        </p:blipFill>
        <p:spPr>
          <a:xfrm>
            <a:off y="323998" x="7347095"/>
            <a:ext cy="406399" cx="46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" name="Shape 20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09" name="Shape 209"/>
          <p:cNvSpPr txBox="1"/>
          <p:nvPr>
            <p:ph type="title"/>
          </p:nvPr>
        </p:nvSpPr>
        <p:spPr>
          <a:xfrm>
            <a:off y="914400" x="457199"/>
            <a:ext cy="1143000" cx="6508377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b" anchorCtr="0">
            <a:noAutofit/>
          </a:bodyPr>
          <a:lstStyle/>
          <a:p>
            <a:pPr algn="l" rtl="0" lvl="0" marR="0" indent="0" marL="0">
              <a:spcBef>
                <a:spcPts val="0"/>
              </a:spcBef>
              <a:buClr>
                <a:schemeClr val="accent1"/>
              </a:buClr>
              <a:buSzPct val="25000"/>
              <a:buFont typeface="Questrial"/>
              <a:buNone/>
            </a:pPr>
            <a:r>
              <a:rPr strike="noStrike" u="none" b="0" cap="none" baseline="0" sz="3600" lang="en-US" i="0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Thank You</a:t>
            </a:r>
          </a:p>
        </p:txBody>
      </p:sp>
      <p:pic>
        <p:nvPicPr>
          <p:cNvPr id="210" name="Shape 210"/>
          <p:cNvPicPr preferRelativeResize="0"/>
          <p:nvPr/>
        </p:nvPicPr>
        <p:blipFill rotWithShape="1">
          <a:blip r:embed="rId3"/>
          <a:srcRect t="0" b="0" r="0" l="0"/>
          <a:stretch/>
        </p:blipFill>
        <p:spPr>
          <a:xfrm rot="-5400000">
            <a:off y="143510" x="6427345"/>
            <a:ext cy="951377" cx="590401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/>
          <p:nvPr/>
        </p:nvSpPr>
        <p:spPr>
          <a:xfrm>
            <a:off y="2231666" x="662224"/>
            <a:ext cy="2862322" cx="7769571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>
            <a:pPr algn="l" rtl="0" lvl="0" marR="0" indent="0" marL="0">
              <a:spcBef>
                <a:spcPts val="0"/>
              </a:spcBef>
              <a:buSzPct val="25000"/>
              <a:buNone/>
            </a:pPr>
            <a:r>
              <a:rPr strike="noStrike" u="none" b="0" cap="none" baseline="0" sz="3600" lang="en-US" i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Pierre DE LEUSSE</a:t>
            </a:r>
          </a:p>
          <a:p>
            <a:pPr algn="l" rtl="0" lvl="0" marR="0" indent="0" marL="0">
              <a:spcBef>
                <a:spcPts val="0"/>
              </a:spcBef>
              <a:buSzPct val="25000"/>
              <a:buNone/>
            </a:pPr>
            <a:r>
              <a:rPr strike="noStrike" u="none" b="0" cap="none" baseline="0" sz="3600" lang="en-US" i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Piotr MASLANKA</a:t>
            </a:r>
          </a:p>
          <a:p>
            <a:pPr algn="l" rtl="0" lvl="0" marR="0" indent="0" marL="0">
              <a:spcBef>
                <a:spcPts val="0"/>
              </a:spcBef>
              <a:buSzPct val="25000"/>
              <a:buNone/>
            </a:pPr>
            <a:r>
              <a:rPr strike="noStrike" u="none" b="0" cap="none" baseline="0" sz="3600" lang="en-US" i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Przemyslaw J CZAJKOWSKI</a:t>
            </a:r>
          </a:p>
          <a:p>
            <a:pPr algn="l" rtl="0" lvl="0" marR="0" indent="0" marL="0">
              <a:spcBef>
                <a:spcPts val="0"/>
              </a:spcBef>
              <a:buSzPct val="25000"/>
              <a:buNone/>
            </a:pPr>
            <a:r>
              <a:rPr strike="noStrike" u="none" b="0" cap="none" baseline="0" sz="3600" lang="en-US" i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Radoslaw M KAPLONIAK</a:t>
            </a:r>
          </a:p>
          <a:p>
            <a:pPr algn="l" rtl="0" lvl="0" marR="0" indent="0" marL="0">
              <a:spcBef>
                <a:spcPts val="0"/>
              </a:spcBef>
              <a:buSzPct val="25000"/>
              <a:buNone/>
            </a:pPr>
            <a:r>
              <a:rPr strike="noStrike" u="none" b="0" cap="none" baseline="0" sz="3600" lang="en-US" i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Richard J COLLEY</a:t>
            </a:r>
          </a:p>
        </p:txBody>
      </p:sp>
      <p:pic>
        <p:nvPicPr>
          <p:cNvPr id="212" name="Shape 212"/>
          <p:cNvPicPr preferRelativeResize="0"/>
          <p:nvPr/>
        </p:nvPicPr>
        <p:blipFill rotWithShape="1">
          <a:blip r:embed="rId4"/>
          <a:srcRect t="0" b="0" r="0" l="0"/>
          <a:stretch/>
        </p:blipFill>
        <p:spPr>
          <a:xfrm>
            <a:off y="323998" x="7347096"/>
            <a:ext cy="406399" cx="46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Plaza">
  <a:themeElements>
    <a:clrScheme name="Plaza">
      <a:dk1>
        <a:srgbClr val="000000"/>
      </a:dk1>
      <a:lt1>
        <a:srgbClr val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